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66" r:id="rId2"/>
    <p:sldId id="293" r:id="rId3"/>
    <p:sldId id="284" r:id="rId4"/>
    <p:sldId id="285" r:id="rId5"/>
    <p:sldId id="277" r:id="rId6"/>
    <p:sldId id="294" r:id="rId7"/>
    <p:sldId id="286" r:id="rId8"/>
    <p:sldId id="295" r:id="rId9"/>
    <p:sldId id="280" r:id="rId10"/>
    <p:sldId id="282" r:id="rId11"/>
    <p:sldId id="287" r:id="rId12"/>
    <p:sldId id="270" r:id="rId13"/>
    <p:sldId id="288" r:id="rId14"/>
    <p:sldId id="267" r:id="rId15"/>
    <p:sldId id="269" r:id="rId16"/>
    <p:sldId id="283" r:id="rId17"/>
    <p:sldId id="279" r:id="rId18"/>
    <p:sldId id="271" r:id="rId19"/>
    <p:sldId id="289" r:id="rId20"/>
    <p:sldId id="281" r:id="rId21"/>
    <p:sldId id="272" r:id="rId22"/>
    <p:sldId id="296" r:id="rId23"/>
    <p:sldId id="275" r:id="rId24"/>
    <p:sldId id="276" r:id="rId25"/>
    <p:sldId id="278" r:id="rId26"/>
    <p:sldId id="273" r:id="rId27"/>
    <p:sldId id="274" r:id="rId28"/>
    <p:sldId id="290" r:id="rId29"/>
    <p:sldId id="291" r:id="rId30"/>
    <p:sldId id="292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9A4D3-2DDC-4CF0-BEA7-1EEB2EFB2E6D}" type="datetimeFigureOut">
              <a:rPr lang="pt-BR" smtClean="0"/>
              <a:t>03/02/2026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31842-F60E-4EC4-BA1F-4F324A2F1B6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54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57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019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5FCBE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5FCBE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6981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94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5FCBE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 cmpd="sng">
                  <a:noFill/>
                </a:ln>
                <a:solidFill>
                  <a:srgbClr val="5FCBEF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2280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728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083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92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53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80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04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863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104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98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13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7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DEDC8-4411-434C-B21A-C65463C7FA22}" type="datetimeFigureOut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03/02/2026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907713-B478-435C-916D-B4DF64A273BE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80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36023" y="483326"/>
            <a:ext cx="671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Histórias da IBPV</a:t>
            </a:r>
            <a:endParaRPr lang="pt-BR" sz="40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836023" y="2181498"/>
            <a:ext cx="93530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Somos uma igreja filha do esforço missionário da PIB Curitiba</a:t>
            </a:r>
            <a:endParaRPr lang="pt-BR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3" y="902746"/>
            <a:ext cx="10411099" cy="585624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40080" y="261962"/>
            <a:ext cx="619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1ª Diretoria e Conselho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02243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09600" y="1601610"/>
            <a:ext cx="111339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3ª mudança</a:t>
            </a:r>
            <a:r>
              <a:rPr lang="pt-BR" sz="4400" dirty="0"/>
              <a:t>: 1998 – Rua Jurueba – Guanabara (endereço atual</a:t>
            </a:r>
            <a:r>
              <a:rPr lang="pt-BR" sz="4400" dirty="0" smtClean="0"/>
              <a:t>)</a:t>
            </a:r>
          </a:p>
          <a:p>
            <a:endParaRPr lang="pt-BR" sz="4400" dirty="0"/>
          </a:p>
          <a:p>
            <a:r>
              <a:rPr lang="pt-BR" sz="4400" dirty="0" smtClean="0"/>
              <a:t>Compra </a:t>
            </a:r>
            <a:r>
              <a:rPr lang="pt-BR" sz="4400" dirty="0"/>
              <a:t>de dois lotes e construção do </a:t>
            </a:r>
            <a:r>
              <a:rPr lang="pt-BR" sz="4400" dirty="0" smtClean="0"/>
              <a:t>pré-moldado</a:t>
            </a:r>
            <a:r>
              <a:rPr lang="pt-BR" sz="4400" dirty="0"/>
              <a:t>.</a:t>
            </a:r>
          </a:p>
          <a:p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9438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58" y="0"/>
            <a:ext cx="5290457" cy="68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4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61851" y="1275039"/>
            <a:ext cx="111339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/>
              <a:t>12/06/1999</a:t>
            </a:r>
            <a:r>
              <a:rPr lang="pt-BR" sz="4400" b="1" dirty="0"/>
              <a:t> - Organização da Igreja Batista Pedras Vivas </a:t>
            </a:r>
            <a:endParaRPr lang="pt-BR" sz="4400" b="1" dirty="0" smtClean="0"/>
          </a:p>
          <a:p>
            <a:endParaRPr lang="pt-BR" sz="4400" dirty="0"/>
          </a:p>
          <a:p>
            <a:r>
              <a:rPr lang="pt-BR" sz="4400" dirty="0" smtClean="0"/>
              <a:t>- Pr </a:t>
            </a:r>
            <a:r>
              <a:rPr lang="pt-BR" sz="4400" dirty="0"/>
              <a:t>Paschoal Piragini Júnior – PIB Curitiba</a:t>
            </a:r>
          </a:p>
          <a:p>
            <a:r>
              <a:rPr lang="pt-BR" sz="4400" dirty="0" smtClean="0"/>
              <a:t>- Pr </a:t>
            </a:r>
            <a:r>
              <a:rPr lang="pt-BR" sz="4400" dirty="0"/>
              <a:t>Anselmo retorna para PIB Curitiba</a:t>
            </a:r>
          </a:p>
          <a:p>
            <a:r>
              <a:rPr lang="pt-BR" sz="4400" dirty="0" smtClean="0"/>
              <a:t>- Pr </a:t>
            </a:r>
            <a:r>
              <a:rPr lang="pt-BR" sz="4400" dirty="0"/>
              <a:t>César Augusto Corsete toma posse como pastor da IBPV</a:t>
            </a:r>
          </a:p>
        </p:txBody>
      </p:sp>
    </p:spTree>
    <p:extLst>
      <p:ext uri="{BB962C8B-B14F-4D97-AF65-F5344CB8AC3E}">
        <p14:creationId xmlns:p14="http://schemas.microsoft.com/office/powerpoint/2010/main" val="57560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1" y="790303"/>
            <a:ext cx="7010400" cy="54864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098971" y="2841005"/>
            <a:ext cx="2756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Pr Anselmo</a:t>
            </a:r>
          </a:p>
          <a:p>
            <a:endParaRPr lang="pt-BR" sz="2800" dirty="0"/>
          </a:p>
          <a:p>
            <a:r>
              <a:rPr lang="pt-BR" sz="2800" dirty="0" smtClean="0"/>
              <a:t>Pr César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16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" y="924901"/>
            <a:ext cx="11860078" cy="576531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201106" y="231618"/>
            <a:ext cx="630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Membros Fundadores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25720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9" y="637519"/>
            <a:ext cx="10219508" cy="6062081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979714" y="91440"/>
            <a:ext cx="7197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2005 é inaugurado o prédio de Educação Religiosa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08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868680"/>
            <a:ext cx="10415451" cy="585869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220686" y="172730"/>
            <a:ext cx="4258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EBD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5674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11" y="1574073"/>
            <a:ext cx="6727371" cy="504552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14400" y="444137"/>
            <a:ext cx="675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Pr César e Pr Klaus (auxiliar)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0039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61851" y="1275039"/>
            <a:ext cx="1113390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2010</a:t>
            </a:r>
            <a:r>
              <a:rPr lang="pt-BR" sz="3600" dirty="0"/>
              <a:t> – Saída do Pr César e posse do Pr José Carlos de </a:t>
            </a:r>
            <a:r>
              <a:rPr lang="pt-BR" sz="3600" dirty="0" smtClean="0"/>
              <a:t>Souza</a:t>
            </a:r>
          </a:p>
          <a:p>
            <a:endParaRPr lang="pt-BR" sz="3600" dirty="0"/>
          </a:p>
          <a:p>
            <a:r>
              <a:rPr lang="pt-BR" sz="3600" b="1" dirty="0"/>
              <a:t>2011</a:t>
            </a:r>
            <a:r>
              <a:rPr lang="pt-BR" sz="3600" dirty="0"/>
              <a:t> – Posse do Pr Carlos Alexandre de Souza Murtha (02/07/2011</a:t>
            </a:r>
            <a:r>
              <a:rPr lang="pt-BR" sz="3600" dirty="0" smtClean="0"/>
              <a:t>)</a:t>
            </a:r>
          </a:p>
          <a:p>
            <a:endParaRPr lang="pt-BR" sz="3600" dirty="0"/>
          </a:p>
          <a:p>
            <a:r>
              <a:rPr lang="pt-BR" sz="3600" b="1" dirty="0" smtClean="0"/>
              <a:t>* 2013</a:t>
            </a:r>
            <a:r>
              <a:rPr lang="pt-BR" sz="3600" dirty="0" smtClean="0"/>
              <a:t> </a:t>
            </a:r>
            <a:r>
              <a:rPr lang="pt-BR" sz="3600" dirty="0"/>
              <a:t>– Pr Rodrigo de Campos Viana (pastor de </a:t>
            </a:r>
            <a:r>
              <a:rPr lang="pt-BR" sz="3600" dirty="0" smtClean="0"/>
              <a:t>Jovens e auxiliar)</a:t>
            </a:r>
            <a:endParaRPr lang="pt-BR" sz="3600" dirty="0"/>
          </a:p>
          <a:p>
            <a:endParaRPr lang="pt-BR" sz="4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384663" y="352697"/>
            <a:ext cx="6283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/>
              <a:t>Pastores da IBPV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315179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36023" y="483326"/>
            <a:ext cx="6714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Nome da IBPV</a:t>
            </a:r>
            <a:endParaRPr lang="pt-BR" sz="40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836023" y="1933304"/>
            <a:ext cx="9353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/>
              <a:t>vós também, quais </a:t>
            </a:r>
            <a:r>
              <a:rPr lang="pt-BR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pedras vivas</a:t>
            </a:r>
            <a:r>
              <a:rPr lang="pt-BR" sz="4400" b="1" dirty="0"/>
              <a:t>, sois edificados como casa espiritual para serdes sacerdócio santo, a fim de oferecerdes sacrifícios espirituais, aceitáveis a Deus por Jesus Cristo</a:t>
            </a:r>
            <a:r>
              <a:rPr lang="pt-BR" sz="4400" b="1" dirty="0" smtClean="0"/>
              <a:t>. I </a:t>
            </a:r>
            <a:r>
              <a:rPr lang="pt-BR" sz="4400" b="1" dirty="0" err="1" smtClean="0"/>
              <a:t>Pe</a:t>
            </a:r>
            <a:r>
              <a:rPr lang="pt-BR" sz="4400" b="1" dirty="0" smtClean="0"/>
              <a:t> 2:5</a:t>
            </a:r>
            <a:endParaRPr lang="pt-BR" sz="1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0"/>
            <a:ext cx="8904514" cy="667838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9535886" y="3284215"/>
            <a:ext cx="20639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Batismos  no Recanto do Davet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7153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7" y="809897"/>
            <a:ext cx="7541623" cy="565621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268789" y="2730137"/>
            <a:ext cx="2913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Pr Dr </a:t>
            </a:r>
            <a:r>
              <a:rPr lang="pt-BR" sz="2800" dirty="0"/>
              <a:t>Russell Philip Shedd</a:t>
            </a:r>
          </a:p>
        </p:txBody>
      </p:sp>
    </p:spTree>
    <p:extLst>
      <p:ext uri="{BB962C8B-B14F-4D97-AF65-F5344CB8AC3E}">
        <p14:creationId xmlns:p14="http://schemas.microsoft.com/office/powerpoint/2010/main" val="29739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0" y="1325490"/>
            <a:ext cx="12192000" cy="405247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606861" y="4314423"/>
            <a:ext cx="5138671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dirty="0" smtClean="0"/>
              <a:t>CONSAGRAÇÃO DO PR JASON E ESPOSA – Igreja Batista no Morro do Meio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6553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48" y="1745516"/>
            <a:ext cx="8233244" cy="46312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606731" y="637519"/>
            <a:ext cx="6387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24 novembro de 2018 a Congregação do Morro do Meio foi organizada em igreja.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27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6" y="1275039"/>
            <a:ext cx="9108110" cy="512331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698171" y="287383"/>
            <a:ext cx="596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Comunidade Batista Esperança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01898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20" y="735985"/>
            <a:ext cx="10071463" cy="598397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162594" y="274320"/>
            <a:ext cx="64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EBD Infantil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64375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0" y="1058092"/>
            <a:ext cx="11173097" cy="554659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731520" y="248194"/>
            <a:ext cx="630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Acampamento de Jovens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71720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47248"/>
            <a:ext cx="10084525" cy="562565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23406" y="261257"/>
            <a:ext cx="415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PGM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44545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26274" y="830902"/>
            <a:ext cx="11133908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3200" b="1" dirty="0" smtClean="0"/>
              <a:t>Pr Klaus </a:t>
            </a:r>
            <a:r>
              <a:rPr lang="pt-BR" sz="3200" b="1" dirty="0"/>
              <a:t>Peter Friese </a:t>
            </a:r>
            <a:r>
              <a:rPr lang="pt-BR" sz="3200" dirty="0"/>
              <a:t>– auxiliar e responsáv</a:t>
            </a:r>
            <a:r>
              <a:rPr lang="pt-BR" sz="3200" dirty="0">
                <a:solidFill>
                  <a:schemeClr val="bg1"/>
                </a:solidFill>
              </a:rPr>
              <a:t>el</a:t>
            </a:r>
            <a:r>
              <a:rPr lang="pt-BR" sz="3200" dirty="0"/>
              <a:t> </a:t>
            </a:r>
            <a:r>
              <a:rPr lang="pt-BR" sz="3200" dirty="0">
                <a:solidFill>
                  <a:schemeClr val="bg1"/>
                </a:solidFill>
              </a:rPr>
              <a:t>pela</a:t>
            </a:r>
            <a:r>
              <a:rPr lang="pt-BR" sz="3200" dirty="0"/>
              <a:t> revitalização da Igreja Batista São Francisco do Sul (2005 a 2009</a:t>
            </a:r>
            <a:r>
              <a:rPr lang="pt-BR" sz="3200" dirty="0" smtClean="0"/>
              <a:t>)</a:t>
            </a:r>
          </a:p>
          <a:p>
            <a:endParaRPr lang="pt-BR" sz="3200" dirty="0"/>
          </a:p>
          <a:p>
            <a:pPr marL="457200" indent="-457200">
              <a:buFontTx/>
              <a:buChar char="-"/>
            </a:pPr>
            <a:r>
              <a:rPr lang="pt-BR" sz="3200" b="1" dirty="0" smtClean="0"/>
              <a:t>Pr Juliano </a:t>
            </a:r>
            <a:r>
              <a:rPr lang="pt-BR" sz="3200" b="1" dirty="0"/>
              <a:t>Marques Sales </a:t>
            </a:r>
            <a:r>
              <a:rPr lang="pt-BR" sz="3200" dirty="0"/>
              <a:t>– pastor dos </a:t>
            </a:r>
            <a:r>
              <a:rPr lang="pt-BR" sz="3200" dirty="0" smtClean="0"/>
              <a:t>Surdos </a:t>
            </a:r>
            <a:r>
              <a:rPr lang="pt-BR" sz="3200" dirty="0"/>
              <a:t>(falecido em 2012</a:t>
            </a:r>
            <a:r>
              <a:rPr lang="pt-BR" sz="3200" dirty="0" smtClean="0"/>
              <a:t>)</a:t>
            </a:r>
          </a:p>
          <a:p>
            <a:pPr marL="457200" indent="-457200">
              <a:buFontTx/>
              <a:buChar char="-"/>
            </a:pPr>
            <a:endParaRPr lang="pt-BR" sz="3200" dirty="0"/>
          </a:p>
          <a:p>
            <a:pPr marL="457200" indent="-457200">
              <a:buFontTx/>
              <a:buChar char="-"/>
            </a:pPr>
            <a:r>
              <a:rPr lang="pt-BR" sz="3200" dirty="0" smtClean="0"/>
              <a:t>Pr </a:t>
            </a:r>
            <a:r>
              <a:rPr lang="pt-BR" sz="3200" b="1" dirty="0"/>
              <a:t>Jorge Tejada </a:t>
            </a:r>
            <a:r>
              <a:rPr lang="pt-BR" sz="3200" dirty="0"/>
              <a:t>e </a:t>
            </a:r>
            <a:r>
              <a:rPr lang="pt-BR" sz="3200" dirty="0" smtClean="0"/>
              <a:t>esposa </a:t>
            </a:r>
            <a:r>
              <a:rPr lang="pt-BR" sz="3200" b="1" dirty="0" smtClean="0"/>
              <a:t>Dulceli</a:t>
            </a:r>
            <a:r>
              <a:rPr lang="pt-BR" sz="3200" dirty="0" smtClean="0"/>
              <a:t> foram </a:t>
            </a:r>
            <a:r>
              <a:rPr lang="pt-BR" sz="3200" dirty="0"/>
              <a:t>enviados a Cabo Verde e depois República Dominicana (2001 a 2010) em parceria </a:t>
            </a:r>
            <a:r>
              <a:rPr lang="pt-BR" sz="3200" dirty="0" smtClean="0"/>
              <a:t>com a PIB Curitiba</a:t>
            </a:r>
          </a:p>
          <a:p>
            <a:pPr marL="457200" indent="-457200">
              <a:buFontTx/>
              <a:buChar char="-"/>
            </a:pPr>
            <a:endParaRPr lang="pt-BR" sz="3200" dirty="0"/>
          </a:p>
          <a:p>
            <a:pPr marL="285750" indent="-285750">
              <a:buFontTx/>
              <a:buChar char="-"/>
            </a:pPr>
            <a:r>
              <a:rPr lang="pt-BR" sz="3200" dirty="0" smtClean="0"/>
              <a:t>Pr </a:t>
            </a:r>
            <a:r>
              <a:rPr lang="pt-BR" sz="3200" b="1" dirty="0"/>
              <a:t>Maicow</a:t>
            </a:r>
            <a:r>
              <a:rPr lang="pt-BR" sz="3200" dirty="0"/>
              <a:t> e </a:t>
            </a:r>
            <a:r>
              <a:rPr lang="pt-BR" sz="3200" b="1" dirty="0"/>
              <a:t>Adriana Silva Andrade </a:t>
            </a:r>
            <a:r>
              <a:rPr lang="pt-BR" sz="3200" dirty="0"/>
              <a:t>– China (2011</a:t>
            </a:r>
            <a:r>
              <a:rPr lang="pt-BR" sz="3200" dirty="0" smtClean="0"/>
              <a:t>)</a:t>
            </a:r>
          </a:p>
          <a:p>
            <a:endParaRPr lang="pt-BR" sz="4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323026" y="163992"/>
            <a:ext cx="6283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Outros pastores e missionários IBPV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2017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83474" y="1052971"/>
            <a:ext cx="1113390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3600" b="1" dirty="0" smtClean="0"/>
              <a:t>Jaliro e Sara</a:t>
            </a:r>
            <a:endParaRPr lang="pt-BR" sz="3600" dirty="0" smtClean="0"/>
          </a:p>
          <a:p>
            <a:pPr marL="285750" indent="-285750">
              <a:buFontTx/>
              <a:buChar char="-"/>
            </a:pPr>
            <a:endParaRPr lang="pt-BR" sz="3600" dirty="0" smtClean="0"/>
          </a:p>
          <a:p>
            <a:pPr marL="285750" indent="-285750">
              <a:buFontTx/>
              <a:buChar char="-"/>
            </a:pPr>
            <a:r>
              <a:rPr lang="pt-BR" sz="3600" b="1" dirty="0" smtClean="0"/>
              <a:t>Luciano e Cristiane Palácios</a:t>
            </a:r>
            <a:endParaRPr lang="pt-BR" sz="3600" dirty="0" smtClean="0"/>
          </a:p>
          <a:p>
            <a:pPr marL="285750" indent="-285750">
              <a:buFontTx/>
              <a:buChar char="-"/>
            </a:pPr>
            <a:endParaRPr lang="pt-BR" sz="3600" dirty="0" smtClean="0"/>
          </a:p>
          <a:p>
            <a:pPr marL="285750" indent="-285750">
              <a:buFontTx/>
              <a:buChar char="-"/>
            </a:pPr>
            <a:r>
              <a:rPr lang="pt-BR" sz="3600" b="1" dirty="0" smtClean="0"/>
              <a:t>Rubens </a:t>
            </a:r>
            <a:r>
              <a:rPr lang="pt-BR" sz="3600" b="1" dirty="0"/>
              <a:t>Nascimento </a:t>
            </a:r>
            <a:r>
              <a:rPr lang="pt-BR" sz="3600" dirty="0"/>
              <a:t>– </a:t>
            </a:r>
            <a:r>
              <a:rPr lang="pt-BR" sz="3600" dirty="0" smtClean="0"/>
              <a:t>pastor</a:t>
            </a:r>
          </a:p>
          <a:p>
            <a:endParaRPr lang="pt-BR" sz="3600" dirty="0"/>
          </a:p>
          <a:p>
            <a:r>
              <a:rPr lang="pt-BR" sz="4000" dirty="0" smtClean="0"/>
              <a:t>- </a:t>
            </a:r>
            <a:r>
              <a:rPr lang="pt-BR" sz="4000" b="1" dirty="0"/>
              <a:t>Jason Costa </a:t>
            </a:r>
            <a:r>
              <a:rPr lang="pt-BR" sz="4000" dirty="0"/>
              <a:t>– </a:t>
            </a:r>
            <a:r>
              <a:rPr lang="pt-BR" sz="4000"/>
              <a:t>pastor </a:t>
            </a:r>
            <a:r>
              <a:rPr lang="pt-BR" sz="4000" smtClean="0"/>
              <a:t>atual (2015)                 Em 24 </a:t>
            </a:r>
            <a:r>
              <a:rPr lang="pt-BR" sz="4000" dirty="0"/>
              <a:t>novembro de 2018 a Congregação do Morro do Meio foi organizada em igreja.</a:t>
            </a:r>
          </a:p>
          <a:p>
            <a:endParaRPr lang="pt-BR" sz="4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914400" y="352697"/>
            <a:ext cx="709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Missionários e Pastores no Morro do Meio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335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83475" y="1105222"/>
            <a:ext cx="1062445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u="sng" dirty="0"/>
              <a:t>Primeira reunião </a:t>
            </a:r>
            <a:r>
              <a:rPr lang="pt-BR" sz="4400" dirty="0"/>
              <a:t>– agosto de </a:t>
            </a:r>
            <a:r>
              <a:rPr lang="pt-BR" sz="4400" dirty="0" smtClean="0"/>
              <a:t>1995</a:t>
            </a:r>
          </a:p>
          <a:p>
            <a:endParaRPr lang="pt-BR" sz="4400" dirty="0"/>
          </a:p>
          <a:p>
            <a:r>
              <a:rPr lang="pt-BR" sz="4400" b="1" dirty="0"/>
              <a:t>Local</a:t>
            </a:r>
            <a:r>
              <a:rPr lang="pt-BR" sz="4400" dirty="0"/>
              <a:t>: Rua dos Cravos – Guanabara </a:t>
            </a:r>
            <a:r>
              <a:rPr lang="pt-BR" sz="4400" dirty="0" smtClean="0"/>
              <a:t>   (apto </a:t>
            </a:r>
            <a:r>
              <a:rPr lang="pt-BR" sz="4400" dirty="0"/>
              <a:t>Pr Anselmo</a:t>
            </a:r>
            <a:r>
              <a:rPr lang="pt-BR" sz="4400" dirty="0" smtClean="0"/>
              <a:t>)</a:t>
            </a:r>
          </a:p>
          <a:p>
            <a:endParaRPr lang="pt-BR" sz="4400" dirty="0"/>
          </a:p>
          <a:p>
            <a:r>
              <a:rPr lang="pt-BR" sz="4400" b="1" dirty="0"/>
              <a:t>Presentes</a:t>
            </a:r>
            <a:r>
              <a:rPr lang="pt-BR" sz="4400" dirty="0"/>
              <a:t>: Pr Anselmo, Alessandra (esposa do pastor</a:t>
            </a:r>
            <a:r>
              <a:rPr lang="pt-BR" sz="4400" dirty="0" smtClean="0"/>
              <a:t>); Eliane e </a:t>
            </a:r>
            <a:r>
              <a:rPr lang="pt-BR" sz="4400" dirty="0"/>
              <a:t>Chamano, </a:t>
            </a:r>
            <a:r>
              <a:rPr lang="pt-BR" sz="4400" dirty="0" smtClean="0"/>
              <a:t>Helenita; </a:t>
            </a:r>
            <a:r>
              <a:rPr lang="pt-BR" sz="4400" dirty="0"/>
              <a:t>Judite e Hilário.</a:t>
            </a:r>
          </a:p>
        </p:txBody>
      </p:sp>
    </p:spTree>
    <p:extLst>
      <p:ext uri="{BB962C8B-B14F-4D97-AF65-F5344CB8AC3E}">
        <p14:creationId xmlns:p14="http://schemas.microsoft.com/office/powerpoint/2010/main" val="56225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44285" y="896216"/>
            <a:ext cx="111339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Pr Murtha –Presidente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Hélio – Vice-presidente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Robson – 1º Secretário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Ana Paula 2ª Secretária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Marcos Creuz – 1º Tesoureiro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Hilário – 2º Tesoureiro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Marcos Paulo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Pr Rodrigo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Mylena da Silva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Rodrigo Lindoso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Benê dos Santos</a:t>
            </a:r>
            <a:endParaRPr lang="pt-BR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smtClean="0"/>
              <a:t>Adonias Brelaz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88274" y="264876"/>
            <a:ext cx="709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Conselho da IBPV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6513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83475" y="1105222"/>
            <a:ext cx="106244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1ª mudança de endereço</a:t>
            </a:r>
            <a:r>
              <a:rPr lang="pt-BR" sz="4000" dirty="0"/>
              <a:t>: setembro de 1995</a:t>
            </a:r>
          </a:p>
          <a:p>
            <a:r>
              <a:rPr lang="pt-BR" sz="4000" b="1" dirty="0"/>
              <a:t>Local</a:t>
            </a:r>
            <a:r>
              <a:rPr lang="pt-BR" sz="4000" dirty="0"/>
              <a:t>: Rua Graciosa, esquina com a Rua Dr Arthur Costa </a:t>
            </a:r>
            <a:r>
              <a:rPr lang="pt-BR" sz="4000" dirty="0" smtClean="0"/>
              <a:t>– Guanabara</a:t>
            </a:r>
          </a:p>
          <a:p>
            <a:endParaRPr lang="pt-BR" sz="4000" dirty="0"/>
          </a:p>
          <a:p>
            <a:r>
              <a:rPr lang="pt-BR" sz="4000" b="1" dirty="0"/>
              <a:t>Membros</a:t>
            </a:r>
            <a:r>
              <a:rPr lang="pt-BR" sz="4000" dirty="0"/>
              <a:t>: mais de 20</a:t>
            </a:r>
            <a:r>
              <a:rPr lang="pt-BR" sz="4000" dirty="0" smtClean="0"/>
              <a:t>.</a:t>
            </a:r>
          </a:p>
          <a:p>
            <a:endParaRPr lang="pt-BR" sz="4000" dirty="0"/>
          </a:p>
          <a:p>
            <a:r>
              <a:rPr lang="pt-BR" sz="4000" b="1" dirty="0"/>
              <a:t>Início do trabalho com surdos </a:t>
            </a:r>
            <a:r>
              <a:rPr lang="pt-BR" sz="4000" dirty="0"/>
              <a:t>– Coral de Surdos (Maria, Geovani, </a:t>
            </a:r>
            <a:r>
              <a:rPr lang="pt-BR" sz="4000" dirty="0" smtClean="0"/>
              <a:t>Adriana </a:t>
            </a:r>
            <a:r>
              <a:rPr lang="pt-BR" sz="4000" dirty="0"/>
              <a:t>Friese)</a:t>
            </a:r>
          </a:p>
        </p:txBody>
      </p:sp>
    </p:spTree>
    <p:extLst>
      <p:ext uri="{BB962C8B-B14F-4D97-AF65-F5344CB8AC3E}">
        <p14:creationId xmlns:p14="http://schemas.microsoft.com/office/powerpoint/2010/main" val="185989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" y="169816"/>
            <a:ext cx="10763795" cy="649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575776" y="5847008"/>
            <a:ext cx="85902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PRIMEIROS BATISMOS DE SURDOS - 1996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5417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09600" y="1601610"/>
            <a:ext cx="111339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2ª mudança</a:t>
            </a:r>
            <a:r>
              <a:rPr lang="pt-BR" sz="4400" dirty="0"/>
              <a:t>: 1996 – Rua Barbosa Rodrigues – Guanabara (03/08/96 Pr Paschoal</a:t>
            </a:r>
            <a:r>
              <a:rPr lang="pt-BR" sz="4400" dirty="0" smtClean="0"/>
              <a:t>)</a:t>
            </a:r>
          </a:p>
          <a:p>
            <a:endParaRPr lang="pt-BR" sz="4400" dirty="0"/>
          </a:p>
          <a:p>
            <a:r>
              <a:rPr lang="pt-BR" sz="4400" b="1" dirty="0" smtClean="0"/>
              <a:t>Primeiros </a:t>
            </a:r>
            <a:r>
              <a:rPr lang="pt-BR" sz="4400" b="1" dirty="0"/>
              <a:t>Atletas de Cristo </a:t>
            </a:r>
            <a:r>
              <a:rPr lang="pt-BR" sz="4400" dirty="0"/>
              <a:t>(Evandro, Luizinho, Marcos Paulo, Alciney, Daniel Tenório, </a:t>
            </a:r>
            <a:r>
              <a:rPr lang="pt-BR" sz="4400" dirty="0" smtClean="0"/>
              <a:t>Luís Fernando e Izidoro</a:t>
            </a:r>
            <a:r>
              <a:rPr lang="pt-BR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13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302"/>
            <a:ext cx="12192000" cy="592666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60607" y="5367740"/>
            <a:ext cx="1080537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000" dirty="0" smtClean="0"/>
              <a:t>BATISMOS DE ATLETAS DE CRISTO - 1996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12765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06" y="0"/>
            <a:ext cx="3597994" cy="127503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13" y="117565"/>
            <a:ext cx="3651885" cy="649224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839097" y="1998617"/>
            <a:ext cx="5303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2º endereço</a:t>
            </a:r>
          </a:p>
          <a:p>
            <a:r>
              <a:rPr lang="pt-BR" sz="4000" dirty="0" smtClean="0"/>
              <a:t>Rua Barbosa Rodrigues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6185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525</Words>
  <Application>Microsoft Office PowerPoint</Application>
  <PresentationFormat>Widescreen</PresentationFormat>
  <Paragraphs>81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Wingdings 3</vt:lpstr>
      <vt:lpstr>Facetado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Hilario</dc:creator>
  <cp:lastModifiedBy>Hilario</cp:lastModifiedBy>
  <cp:revision>54</cp:revision>
  <dcterms:created xsi:type="dcterms:W3CDTF">2022-08-13T19:25:40Z</dcterms:created>
  <dcterms:modified xsi:type="dcterms:W3CDTF">2026-02-03T20:09:58Z</dcterms:modified>
</cp:coreProperties>
</file>